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93" r:id="rId4"/>
    <p:sldId id="262" r:id="rId5"/>
    <p:sldId id="295" r:id="rId6"/>
    <p:sldId id="294"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63" autoAdjust="0"/>
    <p:restoredTop sz="86085" autoAdjust="0"/>
  </p:normalViewPr>
  <p:slideViewPr>
    <p:cSldViewPr>
      <p:cViewPr varScale="1">
        <p:scale>
          <a:sx n="62" d="100"/>
          <a:sy n="62" d="100"/>
        </p:scale>
        <p:origin x="16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12-9-2019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tevens een streep onder de belangrijkste thema’s/ onderwerpen</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117697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2470651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306137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12-9-2019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1569660"/>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4</a:t>
            </a: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a:t>Tussentijdse evaluatie samenwerking</a:t>
            </a:r>
          </a:p>
          <a:p>
            <a:r>
              <a:rPr lang="nl-NL" dirty="0"/>
              <a:t>Hoe zat het ook alweer? Regels van feedback</a:t>
            </a:r>
          </a:p>
          <a:p>
            <a:r>
              <a:rPr lang="nl-NL" dirty="0"/>
              <a:t>Invullen van feedbackformulier voor elkaar</a:t>
            </a:r>
          </a:p>
          <a:p>
            <a:r>
              <a:rPr lang="nl-NL" dirty="0"/>
              <a:t>Per groepje bespreken van feedback</a:t>
            </a:r>
          </a:p>
          <a:p>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a:xfrm>
            <a:off x="1249288" y="775423"/>
            <a:ext cx="6645424" cy="648072"/>
          </a:xfrm>
        </p:spPr>
        <p:txBody>
          <a:bodyPr/>
          <a:lstStyle/>
          <a:p>
            <a:pPr algn="l"/>
            <a:r>
              <a:rPr lang="nl-NL" dirty="0"/>
              <a:t>Hoe zat het ook alweer?</a:t>
            </a:r>
          </a:p>
        </p:txBody>
      </p:sp>
      <p:sp>
        <p:nvSpPr>
          <p:cNvPr id="4" name="Tekstvak 3">
            <a:extLst>
              <a:ext uri="{FF2B5EF4-FFF2-40B4-BE49-F238E27FC236}">
                <a16:creationId xmlns:a16="http://schemas.microsoft.com/office/drawing/2014/main" id="{F2C574C7-9A33-4493-9040-0A0265ADADFC}"/>
              </a:ext>
            </a:extLst>
          </p:cNvPr>
          <p:cNvSpPr txBox="1"/>
          <p:nvPr/>
        </p:nvSpPr>
        <p:spPr>
          <a:xfrm>
            <a:off x="1405783" y="1823386"/>
            <a:ext cx="7005464" cy="1569660"/>
          </a:xfrm>
          <a:prstGeom prst="rect">
            <a:avLst/>
          </a:prstGeom>
          <a:noFill/>
        </p:spPr>
        <p:txBody>
          <a:bodyPr wrap="square" rtlCol="0">
            <a:spAutoFit/>
          </a:bodyPr>
          <a:lstStyle/>
          <a:p>
            <a:pPr marL="457200" indent="-45720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p:txBody>
      </p:sp>
      <p:sp>
        <p:nvSpPr>
          <p:cNvPr id="3" name="Tekstvak 2">
            <a:extLst>
              <a:ext uri="{FF2B5EF4-FFF2-40B4-BE49-F238E27FC236}">
                <a16:creationId xmlns:a16="http://schemas.microsoft.com/office/drawing/2014/main" id="{D76526E2-E471-41B6-87A6-77480003DA73}"/>
              </a:ext>
            </a:extLst>
          </p:cNvPr>
          <p:cNvSpPr txBox="1"/>
          <p:nvPr/>
        </p:nvSpPr>
        <p:spPr>
          <a:xfrm>
            <a:off x="1043608" y="1556792"/>
            <a:ext cx="7920880" cy="3539430"/>
          </a:xfrm>
          <a:prstGeom prst="rect">
            <a:avLst/>
          </a:prstGeom>
          <a:noFill/>
        </p:spPr>
        <p:txBody>
          <a:bodyPr wrap="square" rtlCol="0">
            <a:spAutoFit/>
          </a:bodyPr>
          <a:lstStyle/>
          <a:p>
            <a:r>
              <a:rPr lang="nl-NL" dirty="0">
                <a:solidFill>
                  <a:srgbClr val="00B050"/>
                </a:solidFill>
                <a:latin typeface="Arial" panose="020B0604020202020204" pitchFamily="34" charset="0"/>
                <a:cs typeface="Arial" panose="020B0604020202020204" pitchFamily="34" charset="0"/>
              </a:rPr>
              <a:t>Feedback is een boodschap over het gedrag of de prestaties van een ander. Feedback is onmisbaar als je met anderen samenwerkt. Je kunt daarmee zeggen dat het werk van de ander niet in orde is, of juist heel erg goed is. Het is prettig wanneer ieder daarbij de feedback regels hanteert.</a:t>
            </a:r>
          </a:p>
          <a:p>
            <a:endParaRPr lang="nl-NL" dirty="0">
              <a:latin typeface="Arial" panose="020B0604020202020204" pitchFamily="34" charset="0"/>
              <a:cs typeface="Arial" panose="020B0604020202020204" pitchFamily="34" charset="0"/>
            </a:endParaRPr>
          </a:p>
          <a:p>
            <a:r>
              <a:rPr lang="nl-NL" b="1" dirty="0">
                <a:latin typeface="Arial" panose="020B0604020202020204" pitchFamily="34" charset="0"/>
                <a:cs typeface="Arial" panose="020B0604020202020204" pitchFamily="34" charset="0"/>
              </a:rPr>
              <a:t>Je feedback kun je op de volgende wijze geven :</a:t>
            </a:r>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 melden wat je opmerkt = feitelijk gedrag; IK ZIE………………..</a:t>
            </a:r>
          </a:p>
          <a:p>
            <a:r>
              <a:rPr lang="nl-NL" dirty="0">
                <a:latin typeface="Arial" panose="020B0604020202020204" pitchFamily="34" charset="0"/>
                <a:cs typeface="Arial" panose="020B0604020202020204" pitchFamily="34" charset="0"/>
              </a:rPr>
              <a:t>• wat het effect daarvan op jou of op de situatie is; HET EFFECT ………….</a:t>
            </a:r>
          </a:p>
          <a:p>
            <a:r>
              <a:rPr lang="nl-NL" dirty="0">
                <a:latin typeface="Arial" panose="020B0604020202020204" pitchFamily="34" charset="0"/>
                <a:cs typeface="Arial" panose="020B0604020202020204" pitchFamily="34" charset="0"/>
              </a:rPr>
              <a:t>• en je gevoel of wat jij daarvan vindt; IK VOEL……………….</a:t>
            </a:r>
          </a:p>
          <a:p>
            <a:r>
              <a:rPr lang="nl-NL" dirty="0">
                <a:latin typeface="Arial" panose="020B0604020202020204" pitchFamily="34" charset="0"/>
                <a:cs typeface="Arial" panose="020B0604020202020204" pitchFamily="34" charset="0"/>
              </a:rPr>
              <a:t>• eventueel: de gewenste situatie: IK ZOU WILLEN………..</a:t>
            </a:r>
          </a:p>
          <a:p>
            <a:endParaRPr lang="nl-NL"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p:txBody>
      </p:sp>
      <p:pic>
        <p:nvPicPr>
          <p:cNvPr id="7" name="Afbeelding 6" descr="Afbeelding met tekst, kaart&#10;&#10;Automatisch gegenereerde beschrijving">
            <a:extLst>
              <a:ext uri="{FF2B5EF4-FFF2-40B4-BE49-F238E27FC236}">
                <a16:creationId xmlns:a16="http://schemas.microsoft.com/office/drawing/2014/main" id="{D6C70F46-B9AC-4200-B694-B463A495E4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0282" y="4437112"/>
            <a:ext cx="4631334" cy="2315667"/>
          </a:xfrm>
          <a:prstGeom prst="rect">
            <a:avLst/>
          </a:prstGeom>
        </p:spPr>
      </p:pic>
    </p:spTree>
    <p:extLst>
      <p:ext uri="{BB962C8B-B14F-4D97-AF65-F5344CB8AC3E}">
        <p14:creationId xmlns:p14="http://schemas.microsoft.com/office/powerpoint/2010/main" val="253384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691680" y="698030"/>
            <a:ext cx="6645424" cy="648072"/>
          </a:xfrm>
        </p:spPr>
        <p:txBody>
          <a:bodyPr/>
          <a:lstStyle/>
          <a:p>
            <a:pPr algn="l"/>
            <a:r>
              <a:rPr lang="nl-NL" sz="2400" dirty="0"/>
              <a:t>De regels rondom het geven van feedback</a:t>
            </a:r>
            <a:endParaRPr lang="nl-NL" sz="2400" dirty="0">
              <a:solidFill>
                <a:schemeClr val="accent6"/>
              </a:solidFill>
            </a:endParaRPr>
          </a:p>
        </p:txBody>
      </p:sp>
      <p:sp>
        <p:nvSpPr>
          <p:cNvPr id="3" name="Tekstvak 2">
            <a:extLst>
              <a:ext uri="{FF2B5EF4-FFF2-40B4-BE49-F238E27FC236}">
                <a16:creationId xmlns:a16="http://schemas.microsoft.com/office/drawing/2014/main" id="{7B7F3D16-DB5A-4254-ACC5-4A02D664FF19}"/>
              </a:ext>
            </a:extLst>
          </p:cNvPr>
          <p:cNvSpPr txBox="1"/>
          <p:nvPr/>
        </p:nvSpPr>
        <p:spPr>
          <a:xfrm>
            <a:off x="1403648" y="1556792"/>
            <a:ext cx="7462242" cy="3693319"/>
          </a:xfrm>
          <a:prstGeom prst="rect">
            <a:avLst/>
          </a:prstGeom>
          <a:noFill/>
        </p:spPr>
        <p:txBody>
          <a:bodyPr wrap="square" rtlCol="0">
            <a:spAutoFit/>
          </a:bodyPr>
          <a:lstStyle/>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Wees concreet, niet oordelen, maar concreet gedrag beschrijven.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Praat over zichtbaar en herkenbaar gedrag.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Gebruik altijd de ‘ik’ vorm; niet ‘wij vinden’.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Vertel wat op jou het effect is van het gedrag van de ander.</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Maak duidelijk dat het geen persoonlijke afwijzing is, maar dat het gaat om bepaald gedrag.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Doseer de feedback, niet te veel ineens, houd het kort en bondig.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Niet opsparen.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Kies de juiste tijd en plaats.</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Geen oude koeien, geef zo snel mogelijk je feedback.</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Val niet aan, blijf rustig.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Wees kort, helder en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point.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Geef aan wat je wilt; doe suggesties voor verandering in gedrag.</a:t>
            </a:r>
          </a:p>
        </p:txBody>
      </p:sp>
    </p:spTree>
    <p:extLst>
      <p:ext uri="{BB962C8B-B14F-4D97-AF65-F5344CB8AC3E}">
        <p14:creationId xmlns:p14="http://schemas.microsoft.com/office/powerpoint/2010/main" val="989487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187624" y="729855"/>
            <a:ext cx="7452320" cy="648072"/>
          </a:xfrm>
        </p:spPr>
        <p:txBody>
          <a:bodyPr/>
          <a:lstStyle/>
          <a:p>
            <a:pPr algn="l"/>
            <a:r>
              <a:rPr lang="nl-NL" sz="2400" dirty="0"/>
              <a:t>De regels rondom het ontvangen van feedback</a:t>
            </a:r>
            <a:endParaRPr lang="nl-NL" sz="2400" dirty="0">
              <a:solidFill>
                <a:schemeClr val="accent6"/>
              </a:solidFill>
            </a:endParaRPr>
          </a:p>
        </p:txBody>
      </p:sp>
      <p:sp>
        <p:nvSpPr>
          <p:cNvPr id="3" name="Tekstvak 2">
            <a:extLst>
              <a:ext uri="{FF2B5EF4-FFF2-40B4-BE49-F238E27FC236}">
                <a16:creationId xmlns:a16="http://schemas.microsoft.com/office/drawing/2014/main" id="{7B7F3D16-DB5A-4254-ACC5-4A02D664FF19}"/>
              </a:ext>
            </a:extLst>
          </p:cNvPr>
          <p:cNvSpPr txBox="1"/>
          <p:nvPr/>
        </p:nvSpPr>
        <p:spPr>
          <a:xfrm>
            <a:off x="827584" y="1556792"/>
            <a:ext cx="8674013" cy="4247317"/>
          </a:xfrm>
          <a:prstGeom prst="rect">
            <a:avLst/>
          </a:prstGeom>
          <a:noFill/>
        </p:spPr>
        <p:txBody>
          <a:bodyPr wrap="square" rtlCol="0">
            <a:spAutoFit/>
          </a:bodyPr>
          <a:lstStyle/>
          <a:p>
            <a:r>
              <a:rPr lang="nl-NL" b="1" dirty="0">
                <a:solidFill>
                  <a:srgbClr val="00B050"/>
                </a:solidFill>
                <a:latin typeface="Arial" panose="020B0604020202020204" pitchFamily="34" charset="0"/>
                <a:cs typeface="Arial" panose="020B0604020202020204" pitchFamily="34" charset="0"/>
              </a:rPr>
              <a:t>Tips voor de ontvanger van feedback:</a:t>
            </a:r>
            <a:endParaRPr lang="nl-NL" dirty="0">
              <a:solidFill>
                <a:srgbClr val="00B05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Luister open en onbevangen.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Val niet in de rede.</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Stel vragen ter verduidelijking, vraag verduidelijking over wat je niet  begrijpt.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Ontken de ervaring en gevoelens van de ander niet verdedig niet en leg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niet uit.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Speel de bal niet terug, ja maar jij…..</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Laat weten of je de feedback herkent.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Laat weten wat je niet herkent.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Neem de ander en de feedback serieus.</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Accepteer geen beschuldigingen, interpretaties of moraliserende uitspraken.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Zoek geen steun bij anderen.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Beschouw feedback als advies.</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Zie feedback als een kans om te leren en niet als aanval.</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Bedank de feedbackgever voor zijn moeite.</a:t>
            </a:r>
          </a:p>
        </p:txBody>
      </p:sp>
    </p:spTree>
    <p:extLst>
      <p:ext uri="{BB962C8B-B14F-4D97-AF65-F5344CB8AC3E}">
        <p14:creationId xmlns:p14="http://schemas.microsoft.com/office/powerpoint/2010/main" val="55862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a:xfrm>
            <a:off x="2267744" y="407801"/>
            <a:ext cx="6645424" cy="648072"/>
          </a:xfrm>
        </p:spPr>
        <p:txBody>
          <a:bodyPr/>
          <a:lstStyle/>
          <a:p>
            <a:pPr algn="l"/>
            <a:r>
              <a:rPr lang="nl-NL" dirty="0"/>
              <a:t>Aan de slag</a:t>
            </a:r>
          </a:p>
        </p:txBody>
      </p:sp>
      <p:sp>
        <p:nvSpPr>
          <p:cNvPr id="3" name="Tijdelijke aanduiding voor inhoud 2">
            <a:extLst>
              <a:ext uri="{FF2B5EF4-FFF2-40B4-BE49-F238E27FC236}">
                <a16:creationId xmlns:a16="http://schemas.microsoft.com/office/drawing/2014/main" id="{E9AB161F-A546-4682-BAF2-6DE7EF8CEDDE}"/>
              </a:ext>
            </a:extLst>
          </p:cNvPr>
          <p:cNvSpPr>
            <a:spLocks noGrp="1"/>
          </p:cNvSpPr>
          <p:nvPr>
            <p:ph idx="1"/>
          </p:nvPr>
        </p:nvSpPr>
        <p:spPr/>
        <p:txBody>
          <a:bodyPr/>
          <a:lstStyle/>
          <a:p>
            <a:r>
              <a:rPr lang="nl-NL" dirty="0"/>
              <a:t>Je vult voor iedereen uit je groepje een feedbackformulier in </a:t>
            </a:r>
          </a:p>
          <a:p>
            <a:r>
              <a:rPr lang="nl-NL" dirty="0"/>
              <a:t>Houd daarbij de regels voor het geven van feedback in je achterhoofd </a:t>
            </a:r>
            <a:r>
              <a:rPr lang="nl-NL" dirty="0">
                <a:sym typeface="Wingdings" panose="05000000000000000000" pitchFamily="2" charset="2"/>
              </a:rPr>
              <a:t> </a:t>
            </a:r>
          </a:p>
          <a:p>
            <a:endParaRPr lang="nl-NL" dirty="0">
              <a:sym typeface="Wingdings" panose="05000000000000000000" pitchFamily="2" charset="2"/>
            </a:endParaRPr>
          </a:p>
          <a:p>
            <a:endParaRPr lang="nl-NL" dirty="0">
              <a:sym typeface="Wingdings" panose="05000000000000000000" pitchFamily="2" charset="2"/>
            </a:endParaRPr>
          </a:p>
          <a:p>
            <a:r>
              <a:rPr lang="nl-NL" dirty="0">
                <a:sym typeface="Wingdings" panose="05000000000000000000" pitchFamily="2" charset="2"/>
              </a:rPr>
              <a:t>Per groepje gaan we aan de slag met het bespreken van de feedback</a:t>
            </a:r>
          </a:p>
          <a:p>
            <a:r>
              <a:rPr lang="nl-NL" dirty="0">
                <a:sym typeface="Wingdings" panose="05000000000000000000" pitchFamily="2" charset="2"/>
              </a:rPr>
              <a:t>15.45 uur sluiten we gezamenlijk af</a:t>
            </a:r>
          </a:p>
          <a:p>
            <a:endParaRPr lang="nl-NL" dirty="0">
              <a:sym typeface="Wingdings" panose="05000000000000000000" pitchFamily="2" charset="2"/>
            </a:endParaRPr>
          </a:p>
          <a:p>
            <a:endParaRPr lang="nl-NL" dirty="0">
              <a:sym typeface="Wingdings" panose="05000000000000000000" pitchFamily="2" charset="2"/>
            </a:endParaRPr>
          </a:p>
          <a:p>
            <a:endParaRPr lang="nl-NL" dirty="0"/>
          </a:p>
          <a:p>
            <a:endParaRPr lang="nl-NL" dirty="0"/>
          </a:p>
          <a:p>
            <a:endParaRPr lang="nl-NL" dirty="0"/>
          </a:p>
        </p:txBody>
      </p:sp>
    </p:spTree>
    <p:extLst>
      <p:ext uri="{BB962C8B-B14F-4D97-AF65-F5344CB8AC3E}">
        <p14:creationId xmlns:p14="http://schemas.microsoft.com/office/powerpoint/2010/main" val="424935424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488</Words>
  <Application>Microsoft Office PowerPoint</Application>
  <PresentationFormat>Diavoorstelling (4:3)</PresentationFormat>
  <Paragraphs>61</Paragraphs>
  <Slides>6</Slides>
  <Notes>4</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Calibri</vt:lpstr>
      <vt:lpstr>Kantoorthema</vt:lpstr>
      <vt:lpstr>PowerPoint-presentatie</vt:lpstr>
      <vt:lpstr>Programma</vt:lpstr>
      <vt:lpstr>Hoe zat het ook alweer?</vt:lpstr>
      <vt:lpstr>De regels rondom het geven van feedback</vt:lpstr>
      <vt:lpstr>De regels rondom het ontvangen van feedback</vt:lpstr>
      <vt:lpstr>Aan de slag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38</cp:revision>
  <dcterms:created xsi:type="dcterms:W3CDTF">2013-11-15T15:05:42Z</dcterms:created>
  <dcterms:modified xsi:type="dcterms:W3CDTF">2019-09-12T13:38:14Z</dcterms:modified>
</cp:coreProperties>
</file>